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22:08:18.175"/>
    </inkml:context>
    <inkml:brush xml:id="br0">
      <inkml:brushProperty name="width" value="0.05" units="cm"/>
      <inkml:brushProperty name="height" value="0.05" units="cm"/>
      <inkml:brushProperty name="color" value="#3399FF"/>
    </inkml:brush>
  </inkml:definitions>
  <inkml:trace contextRef="#ctx0" brushRef="#br0">0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22:08:18.770"/>
    </inkml:context>
    <inkml:brush xml:id="br0">
      <inkml:brushProperty name="width" value="0.05" units="cm"/>
      <inkml:brushProperty name="height" value="0.05" units="cm"/>
      <inkml:brushProperty name="color" value="#3399FF"/>
    </inkml:brush>
  </inkml:definitions>
  <inkml:trace contextRef="#ctx0" brushRef="#br0">0 0 24575,'0'0'-8191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22:08:19.639"/>
    </inkml:context>
    <inkml:brush xml:id="br0">
      <inkml:brushProperty name="width" value="0.05" units="cm"/>
      <inkml:brushProperty name="height" value="0.05" units="cm"/>
      <inkml:brushProperty name="color" value="#3399FF"/>
    </inkml:brush>
  </inkml:definitions>
  <inkml:trace contextRef="#ctx0" brushRef="#br0">1 0 24575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22:08:20.197"/>
    </inkml:context>
    <inkml:brush xml:id="br0">
      <inkml:brushProperty name="width" value="0.05" units="cm"/>
      <inkml:brushProperty name="height" value="0.05" units="cm"/>
      <inkml:brushProperty name="color" value="#3399FF"/>
    </inkml:brush>
  </inkml:definitions>
  <inkml:trace contextRef="#ctx0" brushRef="#br0">1 1 24575,'0'0'-8191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22:08:20.719"/>
    </inkml:context>
    <inkml:brush xml:id="br0">
      <inkml:brushProperty name="width" value="0.05" units="cm"/>
      <inkml:brushProperty name="height" value="0.05" units="cm"/>
      <inkml:brushProperty name="color" value="#3399FF"/>
    </inkml:brush>
  </inkml:definitions>
  <inkml:trace contextRef="#ctx0" brushRef="#br0">1 1 24575,'0'4'0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5-25T22:08:22.368"/>
    </inkml:context>
    <inkml:brush xml:id="br0">
      <inkml:brushProperty name="width" value="0.05" units="cm"/>
      <inkml:brushProperty name="height" value="0.05" units="cm"/>
      <inkml:brushProperty name="color" value="#3399FF"/>
    </inkml:brush>
  </inkml:definitions>
  <inkml:trace contextRef="#ctx0" brushRef="#br0">1 1 24575,'0'0'-8191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18732F-CE31-40FE-8A80-804FE53AC041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C6C3E9-EF15-4A4A-9964-1948EC08BA5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94850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6C3E9-EF15-4A4A-9964-1948EC08BA5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661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6C3E9-EF15-4A4A-9964-1948EC08BA5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5418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C6C3E9-EF15-4A4A-9964-1948EC08BA5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0079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B52E9-C18B-F098-E179-2E2AAEF37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8B302E-303C-F961-9018-D5B9DECCAC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42F68-E330-36AE-AE10-CBAF2F598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B47BB-5F24-30F1-764B-9004FA691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DA69B-05AB-6683-D76C-84A28C5DC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2591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BB6E-B189-672E-18D2-78BD42BD7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E9CC1A-E970-D37D-85D8-A44FE479A6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FB147A-8C2F-8DA4-5ED3-86AA022DA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C4C9C-9D7F-6875-9F68-A8B5E0BB0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1FD0A1-FC10-FAA5-3B8D-199373F4E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379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8A0FDD-AAD5-A136-86B8-6FA6D670DF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3E5D67-F0F5-6123-F938-F7130CAD64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0481D4-BE04-3645-3157-A4399C564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F299B-8868-1CB7-1EEE-B9E167546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30973-A8A1-849A-8128-1BA2C4FF2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056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1FE70-80B7-7171-DFB1-DB0427104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80780-725C-45C0-D449-7B7C24DCA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4D3543-751B-AE85-04CD-EF617DA6D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BA64B-6259-3216-5998-FDDD6F039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E5C11-6172-22FD-E985-A7ADEB7C5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180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3ED9BE-56B3-4D04-ED4F-71A2960C3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4D0DF-7742-1D04-B89F-2E92B100CA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87335-A53F-0ACE-51CF-C100263BE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5921C4-56C5-1494-400E-D3BF953B1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C7D5E7-407E-E531-C9EC-A2982BDC3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09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20B6F-78F3-9A81-64FE-066916198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B632C-085F-97D1-9E20-A0618DDE49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B2F8D9-0093-64D2-CC39-E0F036748E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AC57AD-9A46-1853-FCE5-841758F6E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6E8335-0886-52A7-8144-F5CB4982F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96A9E4-3F41-DE2F-51AC-34AE58370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5614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F79F4-BD82-2B35-B2B5-F21617BAC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783B9B-54A4-B443-CD3B-A0B03A74F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883D01-2807-7FC6-20C6-3A9AB97415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C1DDD8-CD30-88C2-D2AF-FF41731D27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19DCFF6-BEB8-BEC2-839B-E0945EB4DD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73491F-2379-E6FB-958A-B545C78AD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C7D413-580D-4BDB-906A-20DF61DDE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93887B-3B7A-1175-08E1-E1F0E9B71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1511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32AB-91C9-849A-C0EC-644F62163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A689DF-A8AF-09CA-E90E-CB317C9D8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513452-65BB-59AD-A30F-A15FC35C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EA750E-3E19-7537-5E73-C1DEB2188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27858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3AD2B1-C593-1450-4198-CEBBBF731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0C7F9FB-6F15-3B5A-CC8A-01330D682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96F5AE-3C53-2069-8856-33B283B40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467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E47EF-B5E8-55D6-40EC-9D1011701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BFE203-0216-0848-10D5-CDC688F121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4093E2-98F7-2E92-7A2C-5A284FA2F3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EDEABB-B4A5-671F-F427-E00AB5FCC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8DFBDA-F521-148B-70E3-61A7F9F2A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D62CEE-052A-52DE-02A3-F57B07C14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160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5733C-64EA-7539-F41F-688C0F05E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BAB706-CCF5-57FD-14D2-2A70F3CAEF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79DF6C-33D2-D34C-FBDB-21DF475852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DD4704-7091-668E-B507-D32FC1D3A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C172A0-D78B-9D43-0946-9AABF8B14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EA4E7E-6979-EE51-1D05-A9B3BE6D9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19753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5CB33C-E3F5-BAA7-F7E1-BA48A3B54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78943-ED17-A946-B04B-D50B6AF04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2C297-A95E-CF36-EE54-0E0F28DB73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5C4F3-6F47-4500-8524-37017F8CAAA2}" type="datetimeFigureOut">
              <a:rPr lang="en-GB" smtClean="0"/>
              <a:t>26/05/2022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641FB-7CED-5A18-75BC-884786F2A6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048CB-28DB-2CA2-C570-3A21B3720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95DF5-32F9-45A8-BF3C-1DF73C58E6D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958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7.png"/><Relationship Id="rId7" Type="http://schemas.openxmlformats.org/officeDocument/2006/relationships/customXml" Target="../ink/ink5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.xml"/><Relationship Id="rId5" Type="http://schemas.openxmlformats.org/officeDocument/2006/relationships/customXml" Target="../ink/ink3.xml"/><Relationship Id="rId10" Type="http://schemas.openxmlformats.org/officeDocument/2006/relationships/image" Target="../media/image9.png"/><Relationship Id="rId4" Type="http://schemas.openxmlformats.org/officeDocument/2006/relationships/customXml" Target="../ink/ink2.xml"/><Relationship Id="rId9" Type="http://schemas.openxmlformats.org/officeDocument/2006/relationships/customXml" Target="../ink/ink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0A257D5-4481-B644-8D9F-DBB189C1D5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3905"/>
          <a:stretch/>
        </p:blipFill>
        <p:spPr>
          <a:xfrm>
            <a:off x="118872" y="109728"/>
            <a:ext cx="11958450" cy="6638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343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B9A025-C341-BD5C-0070-970CF6C720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5175"/>
          <a:stretch/>
        </p:blipFill>
        <p:spPr>
          <a:xfrm>
            <a:off x="68696" y="87550"/>
            <a:ext cx="12057367" cy="677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120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5D514115-FF30-47F2-394A-27ED40C113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8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4" name="Freeform: Shape 10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22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37568BE-A38B-3263-F8CA-76EF0C48F4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16"/>
          <a:stretch/>
        </p:blipFill>
        <p:spPr>
          <a:xfrm>
            <a:off x="-338328" y="10"/>
            <a:ext cx="12530328" cy="6857989"/>
          </a:xfrm>
          <a:prstGeom prst="rect">
            <a:avLst/>
          </a:prstGeom>
        </p:spPr>
      </p:pic>
      <p:sp>
        <p:nvSpPr>
          <p:cNvPr id="17" name="Freeform: Shape 9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269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5CC4A2A7-73BD-722D-06DB-B8CE004942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394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78C794B3-BD98-447A-E73D-A603AC9C16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16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13" name="Freeform: Shape 9">
            <a:extLst>
              <a:ext uri="{FF2B5EF4-FFF2-40B4-BE49-F238E27FC236}">
                <a16:creationId xmlns:a16="http://schemas.microsoft.com/office/drawing/2014/main" id="{569BBA9B-8F4E-4D2B-BEFA-41A4754433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415188" y="-231223"/>
            <a:ext cx="1409491" cy="1876653"/>
          </a:xfrm>
          <a:custGeom>
            <a:avLst/>
            <a:gdLst>
              <a:gd name="connsiteX0" fmla="*/ 0 w 1409491"/>
              <a:gd name="connsiteY0" fmla="*/ 643075 h 1876653"/>
              <a:gd name="connsiteX1" fmla="*/ 643075 w 1409491"/>
              <a:gd name="connsiteY1" fmla="*/ 0 h 1876653"/>
              <a:gd name="connsiteX2" fmla="*/ 1409491 w 1409491"/>
              <a:gd name="connsiteY2" fmla="*/ 0 h 1876653"/>
              <a:gd name="connsiteX3" fmla="*/ 1409491 w 1409491"/>
              <a:gd name="connsiteY3" fmla="*/ 1876653 h 1876653"/>
              <a:gd name="connsiteX4" fmla="*/ 1233578 w 1409491"/>
              <a:gd name="connsiteY4" fmla="*/ 1876653 h 1876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09491" h="1876653">
                <a:moveTo>
                  <a:pt x="0" y="643075"/>
                </a:moveTo>
                <a:lnTo>
                  <a:pt x="643075" y="0"/>
                </a:lnTo>
                <a:lnTo>
                  <a:pt x="1409491" y="0"/>
                </a:lnTo>
                <a:lnTo>
                  <a:pt x="1409491" y="1876653"/>
                </a:lnTo>
                <a:lnTo>
                  <a:pt x="1233578" y="1876653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51012D1-8033-40B1-9EC0-91390FFC74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01285" y="128278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809436" y="6033666"/>
            <a:ext cx="645368" cy="64536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D291F021-C45C-4D44-A2B8-A789E386CC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3444" y="5721108"/>
            <a:ext cx="2261965" cy="1136891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281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66EE0A-A363-4520-6AA4-BC93201311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87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id="{3DAD86CA-8235-409B-982B-5E7A033E2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9F234FBA-3501-47B4-AE0C-AA4AFBC8F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51871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B5EF893B-0491-416E-9D33-BADE96007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551961"/>
            <a:ext cx="10999072" cy="5399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469F4FF8-F8B0-4630-BA1B-0D8B324CD5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596464" y="6329769"/>
            <a:ext cx="11000232" cy="0"/>
          </a:xfrm>
          <a:prstGeom prst="line">
            <a:avLst/>
          </a:prstGeom>
          <a:ln w="1524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06111B8E-85A0-E9A3-AC5B-7DF46880D1B8}"/>
                  </a:ext>
                </a:extLst>
              </p14:cNvPr>
              <p14:cNvContentPartPr/>
              <p14:nvPr/>
            </p14:nvContentPartPr>
            <p14:xfrm>
              <a:off x="3694176" y="4260816"/>
              <a:ext cx="360" cy="3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06111B8E-85A0-E9A3-AC5B-7DF46880D1B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5176" y="425217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1CCBEB4-2151-C559-37BE-93F9874A7B16}"/>
                  </a:ext>
                </a:extLst>
              </p14:cNvPr>
              <p14:cNvContentPartPr/>
              <p14:nvPr/>
            </p14:nvContentPartPr>
            <p14:xfrm>
              <a:off x="3812976" y="3685176"/>
              <a:ext cx="360" cy="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1CCBEB4-2151-C559-37BE-93F9874A7B1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03976" y="367617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61F7856-CE9A-89BB-AE0C-F6F52B1C60F2}"/>
                  </a:ext>
                </a:extLst>
              </p14:cNvPr>
              <p14:cNvContentPartPr/>
              <p14:nvPr/>
            </p14:nvContentPartPr>
            <p14:xfrm>
              <a:off x="4343256" y="2523816"/>
              <a:ext cx="360" cy="3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61F7856-CE9A-89BB-AE0C-F6F52B1C60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334616" y="251481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024B6D5-D93D-3801-E91B-6474F0162DBA}"/>
                  </a:ext>
                </a:extLst>
              </p14:cNvPr>
              <p14:cNvContentPartPr/>
              <p14:nvPr/>
            </p14:nvContentPartPr>
            <p14:xfrm>
              <a:off x="475056" y="1087776"/>
              <a:ext cx="360" cy="3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024B6D5-D93D-3801-E91B-6474F0162DB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6416" y="1079136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67A60E1-2DE6-31B0-8DB0-01F508CA572D}"/>
                  </a:ext>
                </a:extLst>
              </p14:cNvPr>
              <p14:cNvContentPartPr/>
              <p14:nvPr/>
            </p14:nvContentPartPr>
            <p14:xfrm>
              <a:off x="-548784" y="886896"/>
              <a:ext cx="360" cy="18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67A60E1-2DE6-31B0-8DB0-01F508CA572D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557424" y="878256"/>
                <a:ext cx="18000" cy="1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92048958-A221-5D9E-196D-F06F7C9FCC49}"/>
                  </a:ext>
                </a:extLst>
              </p14:cNvPr>
              <p14:cNvContentPartPr/>
              <p14:nvPr/>
            </p14:nvContentPartPr>
            <p14:xfrm>
              <a:off x="3282696" y="2496096"/>
              <a:ext cx="360" cy="36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2048958-A221-5D9E-196D-F06F7C9FCC4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74056" y="2487456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0DB103E4-CDB8-F265-E884-7D2D0B721A0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46304" y="121423"/>
            <a:ext cx="11890248" cy="673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845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18689B8-4C10-F8C7-FC18-9159960C1A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444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D366C4-B768-AFD0-5E1D-D4A3C5C39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736" y="77821"/>
            <a:ext cx="12037201" cy="670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9792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3</Words>
  <Application>Microsoft Office PowerPoint</Application>
  <PresentationFormat>Widescreen</PresentationFormat>
  <Paragraphs>3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KHALED NAES</dc:creator>
  <cp:lastModifiedBy>KHALED NAES</cp:lastModifiedBy>
  <cp:revision>2</cp:revision>
  <dcterms:created xsi:type="dcterms:W3CDTF">2022-05-20T23:16:36Z</dcterms:created>
  <dcterms:modified xsi:type="dcterms:W3CDTF">2022-05-25T22:16:28Z</dcterms:modified>
</cp:coreProperties>
</file>

<file path=docProps/thumbnail.jpeg>
</file>